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82" r:id="rId5"/>
    <p:sldId id="279" r:id="rId6"/>
    <p:sldId id="281" r:id="rId7"/>
    <p:sldId id="284" r:id="rId8"/>
    <p:sldId id="285" r:id="rId9"/>
    <p:sldId id="277" r:id="rId10"/>
    <p:sldId id="278" r:id="rId11"/>
    <p:sldId id="287" r:id="rId12"/>
    <p:sldId id="289" r:id="rId13"/>
    <p:sldId id="286" r:id="rId14"/>
    <p:sldId id="288" r:id="rId15"/>
    <p:sldId id="290" r:id="rId16"/>
    <p:sldId id="291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9" y="581302"/>
            <a:ext cx="10565302" cy="62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7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56" y="596019"/>
            <a:ext cx="8892983" cy="61239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39176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4" y="369332"/>
            <a:ext cx="5136761" cy="29190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69" y="369332"/>
            <a:ext cx="6792315" cy="40201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35498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94939"/>
            <a:ext cx="10788280" cy="636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46" y="103747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</a:t>
            </a:r>
          </a:p>
        </p:txBody>
      </p:sp>
    </p:spTree>
    <p:extLst>
      <p:ext uri="{BB962C8B-B14F-4D97-AF65-F5344CB8AC3E}">
        <p14:creationId xmlns:p14="http://schemas.microsoft.com/office/powerpoint/2010/main" val="4267390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425064"/>
            <a:ext cx="10874725" cy="64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619826"/>
            <a:ext cx="10440028" cy="6151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mot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thang hang</a:t>
            </a:r>
          </a:p>
        </p:txBody>
      </p:sp>
    </p:spTree>
    <p:extLst>
      <p:ext uri="{BB962C8B-B14F-4D97-AF65-F5344CB8AC3E}">
        <p14:creationId xmlns:p14="http://schemas.microsoft.com/office/powerpoint/2010/main" val="148430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17" y="623697"/>
            <a:ext cx="10146739" cy="602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255678"/>
            <a:ext cx="10689492" cy="6309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35019" y="439031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2" y="0"/>
            <a:ext cx="1159087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661" y="55732"/>
            <a:ext cx="105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 MINH THANG HANG – 2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thang co 1 diem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dthang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1" y="776376"/>
            <a:ext cx="11149978" cy="61566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</p:spTree>
    <p:extLst>
      <p:ext uri="{BB962C8B-B14F-4D97-AF65-F5344CB8AC3E}">
        <p14:creationId xmlns:p14="http://schemas.microsoft.com/office/powerpoint/2010/main" val="2854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0" y="478812"/>
            <a:ext cx="10849760" cy="6379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</p:spTree>
    <p:extLst>
      <p:ext uri="{BB962C8B-B14F-4D97-AF65-F5344CB8AC3E}">
        <p14:creationId xmlns:p14="http://schemas.microsoft.com/office/powerpoint/2010/main" val="387344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368518"/>
            <a:ext cx="10950542" cy="6489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</p:spTree>
    <p:extLst>
      <p:ext uri="{BB962C8B-B14F-4D97-AF65-F5344CB8AC3E}">
        <p14:creationId xmlns:p14="http://schemas.microsoft.com/office/powerpoint/2010/main" val="237957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" y="497812"/>
            <a:ext cx="10751714" cy="6324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6" y="867144"/>
            <a:ext cx="115806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</p:spTree>
    <p:extLst>
      <p:ext uri="{BB962C8B-B14F-4D97-AF65-F5344CB8AC3E}">
        <p14:creationId xmlns:p14="http://schemas.microsoft.com/office/powerpoint/2010/main" val="165157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569343"/>
            <a:ext cx="11638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465" y="12848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 THUC – SO HOC</a:t>
            </a:r>
          </a:p>
        </p:txBody>
      </p:sp>
    </p:spTree>
    <p:extLst>
      <p:ext uri="{BB962C8B-B14F-4D97-AF65-F5344CB8AC3E}">
        <p14:creationId xmlns:p14="http://schemas.microsoft.com/office/powerpoint/2010/main" val="291447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313146"/>
            <a:ext cx="10925738" cy="64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373398"/>
            <a:ext cx="10959785" cy="6484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21257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97812"/>
            <a:ext cx="9991725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07" y="0"/>
            <a:ext cx="1180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SO DO GOC</a:t>
            </a:r>
          </a:p>
        </p:txBody>
      </p:sp>
    </p:spTree>
    <p:extLst>
      <p:ext uri="{BB962C8B-B14F-4D97-AF65-F5344CB8AC3E}">
        <p14:creationId xmlns:p14="http://schemas.microsoft.com/office/powerpoint/2010/main" val="1592254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129</Words>
  <Application>Microsoft Office PowerPoint</Application>
  <PresentationFormat>Widescreen</PresentationFormat>
  <Paragraphs>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59</cp:revision>
  <dcterms:created xsi:type="dcterms:W3CDTF">2021-02-11T11:20:39Z</dcterms:created>
  <dcterms:modified xsi:type="dcterms:W3CDTF">2021-05-09T09:51:23Z</dcterms:modified>
</cp:coreProperties>
</file>